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97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10893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654727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19932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44104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7433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40161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97093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295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84629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7962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5550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6DFBB-6161-481C-8F9E-07B4A05D5B45}" type="datetimeFigureOut">
              <a:rPr lang="sr-Latn-RS" smtClean="0"/>
              <a:t>9.6.2019.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1FB49-CF7E-4852-AE1E-C8FF16AB3B10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90678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26"/>
          <p:cNvSpPr/>
          <p:nvPr/>
        </p:nvSpPr>
        <p:spPr>
          <a:xfrm>
            <a:off x="583832" y="11110"/>
            <a:ext cx="11523600" cy="6494400"/>
          </a:xfrm>
          <a:custGeom>
            <a:avLst/>
            <a:gdLst>
              <a:gd name="connsiteX0" fmla="*/ 9316876 w 11425473"/>
              <a:gd name="connsiteY0" fmla="*/ 0 h 6484159"/>
              <a:gd name="connsiteX1" fmla="*/ 10265450 w 11425473"/>
              <a:gd name="connsiteY1" fmla="*/ 0 h 6484159"/>
              <a:gd name="connsiteX2" fmla="*/ 10368943 w 11425473"/>
              <a:gd name="connsiteY2" fmla="*/ 103493 h 6484159"/>
              <a:gd name="connsiteX3" fmla="*/ 10368943 w 11425473"/>
              <a:gd name="connsiteY3" fmla="*/ 470217 h 6484159"/>
              <a:gd name="connsiteX4" fmla="*/ 11425473 w 11425473"/>
              <a:gd name="connsiteY4" fmla="*/ 470217 h 6484159"/>
              <a:gd name="connsiteX5" fmla="*/ 11425473 w 11425473"/>
              <a:gd name="connsiteY5" fmla="*/ 6484159 h 6484159"/>
              <a:gd name="connsiteX6" fmla="*/ 0 w 11425473"/>
              <a:gd name="connsiteY6" fmla="*/ 6484159 h 6484159"/>
              <a:gd name="connsiteX7" fmla="*/ 0 w 11425473"/>
              <a:gd name="connsiteY7" fmla="*/ 470217 h 6484159"/>
              <a:gd name="connsiteX8" fmla="*/ 9213383 w 11425473"/>
              <a:gd name="connsiteY8" fmla="*/ 470217 h 6484159"/>
              <a:gd name="connsiteX9" fmla="*/ 9213383 w 11425473"/>
              <a:gd name="connsiteY9" fmla="*/ 103493 h 6484159"/>
              <a:gd name="connsiteX10" fmla="*/ 9316876 w 11425473"/>
              <a:gd name="connsiteY10" fmla="*/ 0 h 648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25473" h="6484159">
                <a:moveTo>
                  <a:pt x="9316876" y="0"/>
                </a:moveTo>
                <a:lnTo>
                  <a:pt x="10265450" y="0"/>
                </a:lnTo>
                <a:cubicBezTo>
                  <a:pt x="10322608" y="0"/>
                  <a:pt x="10368943" y="46335"/>
                  <a:pt x="10368943" y="103493"/>
                </a:cubicBezTo>
                <a:lnTo>
                  <a:pt x="10368943" y="470217"/>
                </a:lnTo>
                <a:lnTo>
                  <a:pt x="11425473" y="470217"/>
                </a:lnTo>
                <a:lnTo>
                  <a:pt x="11425473" y="6484159"/>
                </a:lnTo>
                <a:lnTo>
                  <a:pt x="0" y="6484159"/>
                </a:lnTo>
                <a:lnTo>
                  <a:pt x="0" y="470217"/>
                </a:lnTo>
                <a:lnTo>
                  <a:pt x="9213383" y="470217"/>
                </a:lnTo>
                <a:lnTo>
                  <a:pt x="9213383" y="103493"/>
                </a:lnTo>
                <a:cubicBezTo>
                  <a:pt x="9213383" y="46335"/>
                  <a:pt x="9259718" y="0"/>
                  <a:pt x="9316876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24" name="Freeform 23"/>
          <p:cNvSpPr/>
          <p:nvPr/>
        </p:nvSpPr>
        <p:spPr>
          <a:xfrm>
            <a:off x="583832" y="0"/>
            <a:ext cx="11523600" cy="6494207"/>
          </a:xfrm>
          <a:custGeom>
            <a:avLst/>
            <a:gdLst>
              <a:gd name="connsiteX0" fmla="*/ 7935227 w 11425473"/>
              <a:gd name="connsiteY0" fmla="*/ 0 h 6494207"/>
              <a:gd name="connsiteX1" fmla="*/ 8923996 w 11425473"/>
              <a:gd name="connsiteY1" fmla="*/ 0 h 6494207"/>
              <a:gd name="connsiteX2" fmla="*/ 9022464 w 11425473"/>
              <a:gd name="connsiteY2" fmla="*/ 98468 h 6494207"/>
              <a:gd name="connsiteX3" fmla="*/ 9022464 w 11425473"/>
              <a:gd name="connsiteY3" fmla="*/ 460169 h 6494207"/>
              <a:gd name="connsiteX4" fmla="*/ 11425473 w 11425473"/>
              <a:gd name="connsiteY4" fmla="*/ 460169 h 6494207"/>
              <a:gd name="connsiteX5" fmla="*/ 11425473 w 11425473"/>
              <a:gd name="connsiteY5" fmla="*/ 6494207 h 6494207"/>
              <a:gd name="connsiteX6" fmla="*/ 0 w 11425473"/>
              <a:gd name="connsiteY6" fmla="*/ 6494207 h 6494207"/>
              <a:gd name="connsiteX7" fmla="*/ 0 w 11425473"/>
              <a:gd name="connsiteY7" fmla="*/ 460169 h 6494207"/>
              <a:gd name="connsiteX8" fmla="*/ 7836759 w 11425473"/>
              <a:gd name="connsiteY8" fmla="*/ 460169 h 6494207"/>
              <a:gd name="connsiteX9" fmla="*/ 7836759 w 11425473"/>
              <a:gd name="connsiteY9" fmla="*/ 98468 h 6494207"/>
              <a:gd name="connsiteX10" fmla="*/ 7935227 w 11425473"/>
              <a:gd name="connsiteY10" fmla="*/ 0 h 6494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25473" h="6494207">
                <a:moveTo>
                  <a:pt x="7935227" y="0"/>
                </a:moveTo>
                <a:lnTo>
                  <a:pt x="8923996" y="0"/>
                </a:lnTo>
                <a:cubicBezTo>
                  <a:pt x="8978378" y="0"/>
                  <a:pt x="9022464" y="44086"/>
                  <a:pt x="9022464" y="98468"/>
                </a:cubicBezTo>
                <a:lnTo>
                  <a:pt x="9022464" y="460169"/>
                </a:lnTo>
                <a:lnTo>
                  <a:pt x="11425473" y="460169"/>
                </a:lnTo>
                <a:lnTo>
                  <a:pt x="11425473" y="6494207"/>
                </a:lnTo>
                <a:lnTo>
                  <a:pt x="0" y="6494207"/>
                </a:lnTo>
                <a:lnTo>
                  <a:pt x="0" y="460169"/>
                </a:lnTo>
                <a:lnTo>
                  <a:pt x="7836759" y="460169"/>
                </a:lnTo>
                <a:lnTo>
                  <a:pt x="7836759" y="98468"/>
                </a:lnTo>
                <a:cubicBezTo>
                  <a:pt x="7836759" y="44086"/>
                  <a:pt x="7880845" y="0"/>
                  <a:pt x="793522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21" name="Freeform 20"/>
          <p:cNvSpPr/>
          <p:nvPr/>
        </p:nvSpPr>
        <p:spPr>
          <a:xfrm>
            <a:off x="583832" y="-20097"/>
            <a:ext cx="11523600" cy="6494400"/>
          </a:xfrm>
          <a:custGeom>
            <a:avLst/>
            <a:gdLst>
              <a:gd name="connsiteX0" fmla="*/ 6456445 w 11425473"/>
              <a:gd name="connsiteY0" fmla="*/ 0 h 6484159"/>
              <a:gd name="connsiteX1" fmla="*/ 7538998 w 11425473"/>
              <a:gd name="connsiteY1" fmla="*/ 0 h 6484159"/>
              <a:gd name="connsiteX2" fmla="*/ 7645840 w 11425473"/>
              <a:gd name="connsiteY2" fmla="*/ 106842 h 6484159"/>
              <a:gd name="connsiteX3" fmla="*/ 7645840 w 11425473"/>
              <a:gd name="connsiteY3" fmla="*/ 460169 h 6484159"/>
              <a:gd name="connsiteX4" fmla="*/ 11425473 w 11425473"/>
              <a:gd name="connsiteY4" fmla="*/ 460169 h 6484159"/>
              <a:gd name="connsiteX5" fmla="*/ 11425473 w 11425473"/>
              <a:gd name="connsiteY5" fmla="*/ 6484159 h 6484159"/>
              <a:gd name="connsiteX6" fmla="*/ 0 w 11425473"/>
              <a:gd name="connsiteY6" fmla="*/ 6484159 h 6484159"/>
              <a:gd name="connsiteX7" fmla="*/ 0 w 11425473"/>
              <a:gd name="connsiteY7" fmla="*/ 460169 h 6484159"/>
              <a:gd name="connsiteX8" fmla="*/ 6349603 w 11425473"/>
              <a:gd name="connsiteY8" fmla="*/ 460169 h 6484159"/>
              <a:gd name="connsiteX9" fmla="*/ 6349603 w 11425473"/>
              <a:gd name="connsiteY9" fmla="*/ 106842 h 6484159"/>
              <a:gd name="connsiteX10" fmla="*/ 6456445 w 11425473"/>
              <a:gd name="connsiteY10" fmla="*/ 0 h 648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25473" h="6484159">
                <a:moveTo>
                  <a:pt x="6456445" y="0"/>
                </a:moveTo>
                <a:lnTo>
                  <a:pt x="7538998" y="0"/>
                </a:lnTo>
                <a:cubicBezTo>
                  <a:pt x="7598005" y="0"/>
                  <a:pt x="7645840" y="47835"/>
                  <a:pt x="7645840" y="106842"/>
                </a:cubicBezTo>
                <a:lnTo>
                  <a:pt x="7645840" y="460169"/>
                </a:lnTo>
                <a:lnTo>
                  <a:pt x="11425473" y="460169"/>
                </a:lnTo>
                <a:lnTo>
                  <a:pt x="11425473" y="6484159"/>
                </a:lnTo>
                <a:lnTo>
                  <a:pt x="0" y="6484159"/>
                </a:lnTo>
                <a:lnTo>
                  <a:pt x="0" y="460169"/>
                </a:lnTo>
                <a:lnTo>
                  <a:pt x="6349603" y="460169"/>
                </a:lnTo>
                <a:lnTo>
                  <a:pt x="6349603" y="106842"/>
                </a:lnTo>
                <a:cubicBezTo>
                  <a:pt x="6349603" y="47835"/>
                  <a:pt x="6397438" y="0"/>
                  <a:pt x="645644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18" name="Freeform 17"/>
          <p:cNvSpPr/>
          <p:nvPr/>
        </p:nvSpPr>
        <p:spPr>
          <a:xfrm>
            <a:off x="583832" y="-10049"/>
            <a:ext cx="11523600" cy="6494400"/>
          </a:xfrm>
          <a:custGeom>
            <a:avLst/>
            <a:gdLst>
              <a:gd name="connsiteX0" fmla="*/ 4802159 w 11425473"/>
              <a:gd name="connsiteY0" fmla="*/ 0 h 6484159"/>
              <a:gd name="connsiteX1" fmla="*/ 6068246 w 11425473"/>
              <a:gd name="connsiteY1" fmla="*/ 0 h 6484159"/>
              <a:gd name="connsiteX2" fmla="*/ 6168732 w 11425473"/>
              <a:gd name="connsiteY2" fmla="*/ 100486 h 6484159"/>
              <a:gd name="connsiteX3" fmla="*/ 6168732 w 11425473"/>
              <a:gd name="connsiteY3" fmla="*/ 470217 h 6484159"/>
              <a:gd name="connsiteX4" fmla="*/ 11425473 w 11425473"/>
              <a:gd name="connsiteY4" fmla="*/ 470217 h 6484159"/>
              <a:gd name="connsiteX5" fmla="*/ 11425473 w 11425473"/>
              <a:gd name="connsiteY5" fmla="*/ 6484159 h 6484159"/>
              <a:gd name="connsiteX6" fmla="*/ 0 w 11425473"/>
              <a:gd name="connsiteY6" fmla="*/ 6484159 h 6484159"/>
              <a:gd name="connsiteX7" fmla="*/ 0 w 11425473"/>
              <a:gd name="connsiteY7" fmla="*/ 470217 h 6484159"/>
              <a:gd name="connsiteX8" fmla="*/ 4701673 w 11425473"/>
              <a:gd name="connsiteY8" fmla="*/ 470217 h 6484159"/>
              <a:gd name="connsiteX9" fmla="*/ 4701673 w 11425473"/>
              <a:gd name="connsiteY9" fmla="*/ 100486 h 6484159"/>
              <a:gd name="connsiteX10" fmla="*/ 4802159 w 11425473"/>
              <a:gd name="connsiteY10" fmla="*/ 0 h 648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25473" h="6484159">
                <a:moveTo>
                  <a:pt x="4802159" y="0"/>
                </a:moveTo>
                <a:lnTo>
                  <a:pt x="6068246" y="0"/>
                </a:lnTo>
                <a:cubicBezTo>
                  <a:pt x="6123743" y="0"/>
                  <a:pt x="6168732" y="44989"/>
                  <a:pt x="6168732" y="100486"/>
                </a:cubicBezTo>
                <a:lnTo>
                  <a:pt x="6168732" y="470217"/>
                </a:lnTo>
                <a:lnTo>
                  <a:pt x="11425473" y="470217"/>
                </a:lnTo>
                <a:lnTo>
                  <a:pt x="11425473" y="6484159"/>
                </a:lnTo>
                <a:lnTo>
                  <a:pt x="0" y="6484159"/>
                </a:lnTo>
                <a:lnTo>
                  <a:pt x="0" y="470217"/>
                </a:lnTo>
                <a:lnTo>
                  <a:pt x="4701673" y="470217"/>
                </a:lnTo>
                <a:lnTo>
                  <a:pt x="4701673" y="100486"/>
                </a:lnTo>
                <a:cubicBezTo>
                  <a:pt x="4701673" y="44989"/>
                  <a:pt x="4746662" y="0"/>
                  <a:pt x="480215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15" name="Freeform 14"/>
          <p:cNvSpPr/>
          <p:nvPr/>
        </p:nvSpPr>
        <p:spPr>
          <a:xfrm>
            <a:off x="583832" y="-17585"/>
            <a:ext cx="11523600" cy="6494400"/>
          </a:xfrm>
          <a:custGeom>
            <a:avLst/>
            <a:gdLst>
              <a:gd name="connsiteX0" fmla="*/ 3272792 w 11425473"/>
              <a:gd name="connsiteY0" fmla="*/ 0 h 6484159"/>
              <a:gd name="connsiteX1" fmla="*/ 4462528 w 11425473"/>
              <a:gd name="connsiteY1" fmla="*/ 0 h 6484159"/>
              <a:gd name="connsiteX2" fmla="*/ 4571045 w 11425473"/>
              <a:gd name="connsiteY2" fmla="*/ 108517 h 6484159"/>
              <a:gd name="connsiteX3" fmla="*/ 4571045 w 11425473"/>
              <a:gd name="connsiteY3" fmla="*/ 470217 h 6484159"/>
              <a:gd name="connsiteX4" fmla="*/ 11425473 w 11425473"/>
              <a:gd name="connsiteY4" fmla="*/ 470217 h 6484159"/>
              <a:gd name="connsiteX5" fmla="*/ 11425473 w 11425473"/>
              <a:gd name="connsiteY5" fmla="*/ 6484159 h 6484159"/>
              <a:gd name="connsiteX6" fmla="*/ 0 w 11425473"/>
              <a:gd name="connsiteY6" fmla="*/ 6484159 h 6484159"/>
              <a:gd name="connsiteX7" fmla="*/ 0 w 11425473"/>
              <a:gd name="connsiteY7" fmla="*/ 470217 h 6484159"/>
              <a:gd name="connsiteX8" fmla="*/ 3164275 w 11425473"/>
              <a:gd name="connsiteY8" fmla="*/ 470217 h 6484159"/>
              <a:gd name="connsiteX9" fmla="*/ 3164275 w 11425473"/>
              <a:gd name="connsiteY9" fmla="*/ 108517 h 6484159"/>
              <a:gd name="connsiteX10" fmla="*/ 3272792 w 11425473"/>
              <a:gd name="connsiteY10" fmla="*/ 0 h 648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25473" h="6484159">
                <a:moveTo>
                  <a:pt x="3272792" y="0"/>
                </a:moveTo>
                <a:lnTo>
                  <a:pt x="4462528" y="0"/>
                </a:lnTo>
                <a:cubicBezTo>
                  <a:pt x="4522460" y="0"/>
                  <a:pt x="4571045" y="48585"/>
                  <a:pt x="4571045" y="108517"/>
                </a:cubicBezTo>
                <a:lnTo>
                  <a:pt x="4571045" y="470217"/>
                </a:lnTo>
                <a:lnTo>
                  <a:pt x="11425473" y="470217"/>
                </a:lnTo>
                <a:lnTo>
                  <a:pt x="11425473" y="6484159"/>
                </a:lnTo>
                <a:lnTo>
                  <a:pt x="0" y="6484159"/>
                </a:lnTo>
                <a:lnTo>
                  <a:pt x="0" y="470217"/>
                </a:lnTo>
                <a:lnTo>
                  <a:pt x="3164275" y="470217"/>
                </a:lnTo>
                <a:lnTo>
                  <a:pt x="3164275" y="108517"/>
                </a:lnTo>
                <a:cubicBezTo>
                  <a:pt x="3164275" y="48585"/>
                  <a:pt x="3212860" y="0"/>
                  <a:pt x="327279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12" name="Freeform 11"/>
          <p:cNvSpPr/>
          <p:nvPr/>
        </p:nvSpPr>
        <p:spPr>
          <a:xfrm>
            <a:off x="583832" y="-16329"/>
            <a:ext cx="11523600" cy="6494207"/>
          </a:xfrm>
          <a:custGeom>
            <a:avLst/>
            <a:gdLst>
              <a:gd name="connsiteX0" fmla="*/ 1680471 w 11425473"/>
              <a:gd name="connsiteY0" fmla="*/ 0 h 6494207"/>
              <a:gd name="connsiteX1" fmla="*/ 2899666 w 11425473"/>
              <a:gd name="connsiteY1" fmla="*/ 0 h 6494207"/>
              <a:gd name="connsiteX2" fmla="*/ 3013550 w 11425473"/>
              <a:gd name="connsiteY2" fmla="*/ 113884 h 6494207"/>
              <a:gd name="connsiteX3" fmla="*/ 3013550 w 11425473"/>
              <a:gd name="connsiteY3" fmla="*/ 482706 h 6494207"/>
              <a:gd name="connsiteX4" fmla="*/ 11425473 w 11425473"/>
              <a:gd name="connsiteY4" fmla="*/ 482706 h 6494207"/>
              <a:gd name="connsiteX5" fmla="*/ 11425473 w 11425473"/>
              <a:gd name="connsiteY5" fmla="*/ 6494207 h 6494207"/>
              <a:gd name="connsiteX6" fmla="*/ 0 w 11425473"/>
              <a:gd name="connsiteY6" fmla="*/ 6494207 h 6494207"/>
              <a:gd name="connsiteX7" fmla="*/ 0 w 11425473"/>
              <a:gd name="connsiteY7" fmla="*/ 482706 h 6494207"/>
              <a:gd name="connsiteX8" fmla="*/ 1566587 w 11425473"/>
              <a:gd name="connsiteY8" fmla="*/ 482706 h 6494207"/>
              <a:gd name="connsiteX9" fmla="*/ 1566587 w 11425473"/>
              <a:gd name="connsiteY9" fmla="*/ 113884 h 6494207"/>
              <a:gd name="connsiteX10" fmla="*/ 1680471 w 11425473"/>
              <a:gd name="connsiteY10" fmla="*/ 0 h 6494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25473" h="6494207">
                <a:moveTo>
                  <a:pt x="1680471" y="0"/>
                </a:moveTo>
                <a:lnTo>
                  <a:pt x="2899666" y="0"/>
                </a:lnTo>
                <a:cubicBezTo>
                  <a:pt x="2962562" y="0"/>
                  <a:pt x="3013550" y="50988"/>
                  <a:pt x="3013550" y="113884"/>
                </a:cubicBezTo>
                <a:lnTo>
                  <a:pt x="3013550" y="482706"/>
                </a:lnTo>
                <a:lnTo>
                  <a:pt x="11425473" y="482706"/>
                </a:lnTo>
                <a:lnTo>
                  <a:pt x="11425473" y="6494207"/>
                </a:lnTo>
                <a:lnTo>
                  <a:pt x="0" y="6494207"/>
                </a:lnTo>
                <a:lnTo>
                  <a:pt x="0" y="482706"/>
                </a:lnTo>
                <a:lnTo>
                  <a:pt x="1566587" y="482706"/>
                </a:lnTo>
                <a:lnTo>
                  <a:pt x="1566587" y="113884"/>
                </a:lnTo>
                <a:cubicBezTo>
                  <a:pt x="1566587" y="50988"/>
                  <a:pt x="1617575" y="0"/>
                  <a:pt x="168047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11" name="Freeform 10"/>
          <p:cNvSpPr/>
          <p:nvPr/>
        </p:nvSpPr>
        <p:spPr>
          <a:xfrm>
            <a:off x="583832" y="-2513"/>
            <a:ext cx="11525024" cy="6494207"/>
          </a:xfrm>
          <a:custGeom>
            <a:avLst/>
            <a:gdLst>
              <a:gd name="connsiteX0" fmla="*/ 166613 w 11425473"/>
              <a:gd name="connsiteY0" fmla="*/ 0 h 6494207"/>
              <a:gd name="connsiteX1" fmla="*/ 1296262 w 11425473"/>
              <a:gd name="connsiteY1" fmla="*/ 0 h 6494207"/>
              <a:gd name="connsiteX2" fmla="*/ 1404947 w 11425473"/>
              <a:gd name="connsiteY2" fmla="*/ 108685 h 6494207"/>
              <a:gd name="connsiteX3" fmla="*/ 1404947 w 11425473"/>
              <a:gd name="connsiteY3" fmla="*/ 482706 h 6494207"/>
              <a:gd name="connsiteX4" fmla="*/ 11425473 w 11425473"/>
              <a:gd name="connsiteY4" fmla="*/ 482706 h 6494207"/>
              <a:gd name="connsiteX5" fmla="*/ 11425473 w 11425473"/>
              <a:gd name="connsiteY5" fmla="*/ 6494207 h 6494207"/>
              <a:gd name="connsiteX6" fmla="*/ 0 w 11425473"/>
              <a:gd name="connsiteY6" fmla="*/ 6494207 h 6494207"/>
              <a:gd name="connsiteX7" fmla="*/ 0 w 11425473"/>
              <a:gd name="connsiteY7" fmla="*/ 482706 h 6494207"/>
              <a:gd name="connsiteX8" fmla="*/ 57928 w 11425473"/>
              <a:gd name="connsiteY8" fmla="*/ 482706 h 6494207"/>
              <a:gd name="connsiteX9" fmla="*/ 57928 w 11425473"/>
              <a:gd name="connsiteY9" fmla="*/ 108685 h 6494207"/>
              <a:gd name="connsiteX10" fmla="*/ 166613 w 11425473"/>
              <a:gd name="connsiteY10" fmla="*/ 0 h 6494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25473" h="6494207">
                <a:moveTo>
                  <a:pt x="166613" y="0"/>
                </a:moveTo>
                <a:lnTo>
                  <a:pt x="1296262" y="0"/>
                </a:lnTo>
                <a:cubicBezTo>
                  <a:pt x="1356287" y="0"/>
                  <a:pt x="1404947" y="48660"/>
                  <a:pt x="1404947" y="108685"/>
                </a:cubicBezTo>
                <a:lnTo>
                  <a:pt x="1404947" y="482706"/>
                </a:lnTo>
                <a:lnTo>
                  <a:pt x="11425473" y="482706"/>
                </a:lnTo>
                <a:lnTo>
                  <a:pt x="11425473" y="6494207"/>
                </a:lnTo>
                <a:lnTo>
                  <a:pt x="0" y="6494207"/>
                </a:lnTo>
                <a:lnTo>
                  <a:pt x="0" y="482706"/>
                </a:lnTo>
                <a:lnTo>
                  <a:pt x="57928" y="482706"/>
                </a:lnTo>
                <a:lnTo>
                  <a:pt x="57928" y="108685"/>
                </a:lnTo>
                <a:cubicBezTo>
                  <a:pt x="57928" y="48660"/>
                  <a:pt x="106588" y="0"/>
                  <a:pt x="16661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9129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Miroljub Zahorjanski</dc:creator>
  <cp:lastModifiedBy>Miroljub Zahorjanski</cp:lastModifiedBy>
  <cp:revision>23</cp:revision>
  <dcterms:created xsi:type="dcterms:W3CDTF">2019-06-03T09:12:16Z</dcterms:created>
  <dcterms:modified xsi:type="dcterms:W3CDTF">2019-06-09T10:14:01Z</dcterms:modified>
</cp:coreProperties>
</file>